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7.xml"/><Relationship Id="rId33" Type="http://schemas.openxmlformats.org/officeDocument/2006/relationships/font" Target="fonts/OpenSans-italic.fntdata"/><Relationship Id="rId10" Type="http://schemas.openxmlformats.org/officeDocument/2006/relationships/slide" Target="slides/slide6.xml"/><Relationship Id="rId32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3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gif"/><Relationship Id="rId4" Type="http://schemas.openxmlformats.org/officeDocument/2006/relationships/image" Target="../media/image3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slide20.xml"/><Relationship Id="rId22" Type="http://schemas.openxmlformats.org/officeDocument/2006/relationships/slide" Target="slide22.xml"/><Relationship Id="rId21" Type="http://schemas.openxmlformats.org/officeDocument/2006/relationships/slide" Target="slide21.xml"/><Relationship Id="rId24" Type="http://schemas.openxmlformats.org/officeDocument/2006/relationships/image" Target="../media/image8.png"/><Relationship Id="rId23" Type="http://schemas.openxmlformats.org/officeDocument/2006/relationships/slide" Target="slide2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slide3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25" Type="http://schemas.openxmlformats.org/officeDocument/2006/relationships/image" Target="../media/image4.png"/><Relationship Id="rId5" Type="http://schemas.openxmlformats.org/officeDocument/2006/relationships/slide" Target="slide5.xml"/><Relationship Id="rId6" Type="http://schemas.openxmlformats.org/officeDocument/2006/relationships/slide" Target="slide6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11" Type="http://schemas.openxmlformats.org/officeDocument/2006/relationships/slide" Target="slide11.xml"/><Relationship Id="rId10" Type="http://schemas.openxmlformats.org/officeDocument/2006/relationships/slide" Target="slide10.xml"/><Relationship Id="rId13" Type="http://schemas.openxmlformats.org/officeDocument/2006/relationships/slide" Target="slide13.xml"/><Relationship Id="rId12" Type="http://schemas.openxmlformats.org/officeDocument/2006/relationships/slide" Target="slide12.xml"/><Relationship Id="rId15" Type="http://schemas.openxmlformats.org/officeDocument/2006/relationships/slide" Target="slide15.xml"/><Relationship Id="rId14" Type="http://schemas.openxmlformats.org/officeDocument/2006/relationships/slide" Target="slide14.xml"/><Relationship Id="rId17" Type="http://schemas.openxmlformats.org/officeDocument/2006/relationships/slide" Target="slide17.xml"/><Relationship Id="rId16" Type="http://schemas.openxmlformats.org/officeDocument/2006/relationships/slide" Target="slide16.xml"/><Relationship Id="rId19" Type="http://schemas.openxmlformats.org/officeDocument/2006/relationships/slide" Target="slide19.xml"/><Relationship Id="rId18" Type="http://schemas.openxmlformats.org/officeDocument/2006/relationships/slide" Target="slide1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1yDD_67iATQ" TargetMode="External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3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gif"/><Relationship Id="rId4" Type="http://schemas.openxmlformats.org/officeDocument/2006/relationships/image" Target="../media/image3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Majors</a:t>
            </a:r>
            <a:endParaRPr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CUDAP Sign Choir, 2/7/18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25" y="1802039"/>
            <a:ext cx="1832425" cy="184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b="0" l="17188" r="16445" t="0"/>
          <a:stretch/>
        </p:blipFill>
        <p:spPr>
          <a:xfrm>
            <a:off x="6518575" y="1665176"/>
            <a:ext cx="1973750" cy="22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5134250" y="1266325"/>
            <a:ext cx="369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thumbs and pinkies extended on both hands, thumbs touching, bend right hand down twice</a:t>
            </a:r>
            <a:endParaRPr/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775" y="1266313"/>
            <a:ext cx="3306478" cy="34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English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459000" y="1266325"/>
            <a:ext cx="2373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grab your left hand with your right and move them forward (like someone is guiding your hand)</a:t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7750"/>
            <a:ext cx="2918875" cy="31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350" y="1197750"/>
            <a:ext cx="2918875" cy="311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Science</a:t>
            </a:r>
            <a:endParaRPr b="0"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515225" y="3580100"/>
            <a:ext cx="60438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Move an E-handshape around your left index finger + “science”</a:t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525" y="1106175"/>
            <a:ext cx="2330300" cy="2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25" y="1106175"/>
            <a:ext cx="2330300" cy="2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825" y="1106175"/>
            <a:ext cx="2330300" cy="2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600" y="2636500"/>
            <a:ext cx="2146200" cy="21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Science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519775" y="975000"/>
            <a:ext cx="2493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tap your fingers against your mouth twice + “science”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75" y="1225600"/>
            <a:ext cx="3229526" cy="32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1299" y="1807850"/>
            <a:ext cx="2647300" cy="264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5876850" y="1266325"/>
            <a:ext cx="2843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 </a:t>
            </a:r>
            <a:r>
              <a:rPr lang="en"/>
              <a:t>move an H-handshape down, up, and then down again</a:t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50" y="1266325"/>
            <a:ext cx="2580075" cy="29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325" y="1268900"/>
            <a:ext cx="2580075" cy="293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Hotel Administration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5203775" y="1266325"/>
            <a:ext cx="3628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left index finger up, wave your right fingers like a flag, then fingerspell “A-D-M”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2340425" cy="23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125" y="1152425"/>
            <a:ext cx="2340425" cy="23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25" y="3492850"/>
            <a:ext cx="1091250" cy="14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2503" y="3492850"/>
            <a:ext cx="1091250" cy="141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7">
            <a:alphaModFix/>
          </a:blip>
          <a:srcRect b="14933" l="20194" r="15961" t="22161"/>
          <a:stretch/>
        </p:blipFill>
        <p:spPr>
          <a:xfrm>
            <a:off x="2773750" y="3492852"/>
            <a:ext cx="1455822" cy="14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Government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376772" y="231575"/>
            <a:ext cx="50217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make a circle with your index finger while bending it once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37" y="1082100"/>
            <a:ext cx="7598715" cy="38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228450" y="1266325"/>
            <a:ext cx="2603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touch an L-handshape to the top of your palm and then the bottom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600" y="437852"/>
            <a:ext cx="4267800" cy="42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Linguistics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258600" y="1266325"/>
            <a:ext cx="2573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make an L-shape with each hand, put your thumbs together, and then pull them apart into fists</a:t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25" y="1266325"/>
            <a:ext cx="2730539" cy="31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475" y="1266331"/>
            <a:ext cx="3219076" cy="3186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5816575" y="1004600"/>
            <a:ext cx="3015600" cy="3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make two M-handshapes and move them across each other </a:t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85" y="931160"/>
            <a:ext cx="3843700" cy="37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List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66325"/>
            <a:ext cx="3046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Agriculture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Animal science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Art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Biology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Chemistry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Computer science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Economics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Engineering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English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2"/>
              </a:rPr>
              <a:t>Environmental science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358200" y="1210825"/>
            <a:ext cx="316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3"/>
              </a:rPr>
              <a:t>Food science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4"/>
              </a:rPr>
              <a:t>History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5"/>
              </a:rPr>
              <a:t>Hotel administration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6"/>
              </a:rPr>
              <a:t>Government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7"/>
              </a:rPr>
              <a:t>Law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8"/>
              </a:rPr>
              <a:t>Linguistics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19"/>
              </a:rPr>
              <a:t>Math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20"/>
              </a:rPr>
              <a:t>Music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21"/>
              </a:rPr>
              <a:t>Physics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22"/>
              </a:rPr>
              <a:t>Pre-med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action="ppaction://hlinksldjump" r:id="rId23"/>
              </a:rPr>
              <a:t>Psychology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410025" y="389525"/>
            <a:ext cx="2313300" cy="218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716200" y="2728335"/>
            <a:ext cx="2313300" cy="216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5726150" y="675325"/>
            <a:ext cx="3106200" cy="3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wave your right hand over your left arm like you’re conducting</a:t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50" y="624899"/>
            <a:ext cx="3911825" cy="38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2371200" y="653550"/>
            <a:ext cx="67728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touch your knuckles together twice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00" y="1537023"/>
            <a:ext cx="7320526" cy="31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Pre-Med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95450" y="592700"/>
            <a:ext cx="5636700" cy="1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Before: </a:t>
            </a:r>
            <a:r>
              <a:rPr lang="en"/>
              <a:t>move your right hand back from your left hand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/>
              <a:t>Medicine</a:t>
            </a:r>
            <a:r>
              <a:rPr lang="en"/>
              <a:t>: wiggle your right middle finger on your left palm (like a mortar and pestle)</a:t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450" y="2431202"/>
            <a:ext cx="5064251" cy="22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75" y="1152425"/>
            <a:ext cx="2836050" cy="193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475" y="3086100"/>
            <a:ext cx="2836050" cy="19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Psychology</a:t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5896950" y="1266325"/>
            <a:ext cx="293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tap your right hand by your left thumb twice</a:t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2732200" cy="27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3900" y="1266325"/>
            <a:ext cx="2732200" cy="27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Questions?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Agriculture</a:t>
            </a:r>
            <a:endParaRPr/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5698550" y="1266325"/>
            <a:ext cx="3133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Open-5 handshape, thumb by your left ear, move to other ear</a:t>
            </a:r>
            <a:endParaRPr/>
          </a:p>
        </p:txBody>
      </p:sp>
      <p:pic>
        <p:nvPicPr>
          <p:cNvPr descr="ASL - Learn Sign Language&#10;&#10;http://www.signgenius.com&#10;&#10;Facebook: https://www.facebook.com/SignGeniusPro&#10;Twitter:      @SignGeniusPro&#10;&#10;Copyright(C) 2001 - All rights reserved." id="85" name="Shape 85" title="AGRICULTUR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00" y="1203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Science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798125" y="981575"/>
            <a:ext cx="32817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Animal</a:t>
            </a:r>
            <a:r>
              <a:rPr lang="en"/>
              <a:t>: move your wrists towards your chest twice</a:t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0" l="16433" r="12117" t="0"/>
          <a:stretch/>
        </p:blipFill>
        <p:spPr>
          <a:xfrm>
            <a:off x="453250" y="1152426"/>
            <a:ext cx="3206982" cy="33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350" y="1803925"/>
            <a:ext cx="3163801" cy="31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" type="body"/>
          </p:nvPr>
        </p:nvSpPr>
        <p:spPr>
          <a:xfrm>
            <a:off x="6336875" y="1873825"/>
            <a:ext cx="26406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Science</a:t>
            </a:r>
            <a:r>
              <a:rPr lang="en"/>
              <a:t>: make circles with your hands (like you’re pouring chemicals)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216600" y="1266325"/>
            <a:ext cx="2615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draw a squiggle on your palm with your pinky finger</a:t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38" y="1012675"/>
            <a:ext cx="56673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Biology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5300775" y="1266325"/>
            <a:ext cx="3531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move two B-handshapes in circles (like the sign for science)</a:t>
            </a:r>
            <a:endParaRPr b="1"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975" y="1152424"/>
            <a:ext cx="3980900" cy="37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Chemistry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5458025" y="1266325"/>
            <a:ext cx="337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move two C-handshapes in circles </a:t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300" y="1220075"/>
            <a:ext cx="3805625" cy="350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32925" y="600250"/>
            <a:ext cx="41352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move a C-handshape in a circle over your left arm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25" y="1152425"/>
            <a:ext cx="3647876" cy="364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850" y="1794675"/>
            <a:ext cx="3052800" cy="30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Economics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5596800" y="1266325"/>
            <a:ext cx="3235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move an E-handshape onto your open palm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086750"/>
            <a:ext cx="3325950" cy="35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